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5" r:id="rId5"/>
    <p:sldId id="269" r:id="rId6"/>
    <p:sldId id="260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55" autoAdjust="0"/>
    <p:restoredTop sz="90988" autoAdjust="0"/>
  </p:normalViewPr>
  <p:slideViewPr>
    <p:cSldViewPr>
      <p:cViewPr varScale="1">
        <p:scale>
          <a:sx n="127" d="100"/>
          <a:sy n="127" d="100"/>
        </p:scale>
        <p:origin x="-7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3074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1" name="Rectangle 103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3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3" name="Rectangle 103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72862C-3614-4880-A614-F49B5CD1A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7FE97A2-3249-4FC7-B32C-69FD1240F4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44C0CE-E12C-4556-B7B2-C368621AA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6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39BEBFD-2F7F-4CCF-B61A-9AE138EC2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634FC3-051E-4A1C-AAA5-D84D4B672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3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426A6C3-AD3B-431D-9FCE-FAB30C07C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1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4F9C324-A160-4B9A-B412-43A1F0F20E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93C26D-5C30-4384-AE16-BE0EA62FF2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82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34E9DF-1834-4060-847A-8A1DF0B567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97D499-C97A-4391-8607-2E18225705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7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F5AEE48-7231-413D-BF19-9319243B90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1026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 bwMode="auto">
          <a:xfrm>
            <a:off x="6248400" y="6324600"/>
            <a:ext cx="2286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1400" kern="0" dirty="0" smtClean="0"/>
              <a:t>[Principle Name]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[Principle Name]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2667000"/>
          </a:xfrm>
        </p:spPr>
        <p:txBody>
          <a:bodyPr/>
          <a:lstStyle/>
          <a:p>
            <a:r>
              <a:rPr lang="en-US" dirty="0" smtClean="0"/>
              <a:t>[Your Name 1]</a:t>
            </a:r>
          </a:p>
          <a:p>
            <a:r>
              <a:rPr lang="en-US" dirty="0"/>
              <a:t>[</a:t>
            </a:r>
            <a:r>
              <a:rPr lang="en-US" dirty="0" smtClean="0"/>
              <a:t>Your Name 2]</a:t>
            </a:r>
          </a:p>
          <a:p>
            <a:r>
              <a:rPr lang="en-US" dirty="0"/>
              <a:t>[Your Name </a:t>
            </a:r>
            <a:r>
              <a:rPr lang="en-US" dirty="0" smtClean="0"/>
              <a:t>3 . . </a:t>
            </a:r>
            <a:r>
              <a:rPr lang="en-US" dirty="0"/>
              <a:t>.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762000" y="53340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2400" kern="0" dirty="0" smtClean="0"/>
              <a:t>Practice 2: </a:t>
            </a:r>
            <a:r>
              <a:rPr lang="en-US" sz="2400" kern="0" dirty="0" smtClean="0"/>
              <a:t>Principles of Organization</a:t>
            </a:r>
          </a:p>
          <a:p>
            <a:pPr marL="0" indent="0" algn="r">
              <a:buNone/>
            </a:pPr>
            <a:r>
              <a:rPr lang="en-US" sz="2400" kern="0" dirty="0" smtClean="0"/>
              <a:t>2D  Design | Prof. Jacques | Semester Year </a:t>
            </a:r>
          </a:p>
        </p:txBody>
      </p:sp>
    </p:spTree>
    <p:extLst>
      <p:ext uri="{BB962C8B-B14F-4D97-AF65-F5344CB8AC3E}">
        <p14:creationId xmlns:p14="http://schemas.microsoft.com/office/powerpoint/2010/main" val="3447843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algn="l"/>
            <a:r>
              <a:rPr lang="en-US" dirty="0" smtClean="0"/>
              <a:t>Intro to [Principle’s Name]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1833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[Describe the principle and it’s overall characteristics:</a:t>
            </a:r>
          </a:p>
          <a:p>
            <a:pPr marL="0" indent="0">
              <a:buNone/>
            </a:pPr>
            <a:r>
              <a:rPr lang="en-US" dirty="0" smtClean="0"/>
              <a:t>Name the characteristics </a:t>
            </a:r>
          </a:p>
          <a:p>
            <a:r>
              <a:rPr lang="en-US" dirty="0" smtClean="0"/>
              <a:t>Characteristics 2</a:t>
            </a:r>
          </a:p>
          <a:p>
            <a:r>
              <a:rPr lang="en-US" dirty="0" smtClean="0"/>
              <a:t>Characteristics 3</a:t>
            </a:r>
          </a:p>
          <a:p>
            <a:r>
              <a:rPr lang="en-US" dirty="0" smtClean="0"/>
              <a:t>Name as many as needed]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762000" y="589788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2400" kern="0" dirty="0" smtClean="0"/>
              <a:t>[Principle Name]</a:t>
            </a:r>
          </a:p>
        </p:txBody>
      </p:sp>
    </p:spTree>
    <p:extLst>
      <p:ext uri="{BB962C8B-B14F-4D97-AF65-F5344CB8AC3E}">
        <p14:creationId xmlns:p14="http://schemas.microsoft.com/office/powerpoint/2010/main" val="414919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algn="l"/>
            <a:r>
              <a:rPr lang="en-US" dirty="0" smtClean="0"/>
              <a:t>[Characteristics 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1676400"/>
          </a:xfrm>
        </p:spPr>
        <p:txBody>
          <a:bodyPr/>
          <a:lstStyle/>
          <a:p>
            <a:r>
              <a:rPr lang="en-US" sz="2400" dirty="0" smtClean="0"/>
              <a:t>[Describe characteristics 1 </a:t>
            </a:r>
            <a:br>
              <a:rPr lang="en-US" sz="2400" dirty="0" smtClean="0"/>
            </a:br>
            <a:r>
              <a:rPr lang="en-US" sz="2400" dirty="0" smtClean="0"/>
              <a:t>(and paste exemplifying artworks)]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62000" y="589788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2400" kern="0" dirty="0" smtClean="0"/>
              <a:t>[Principle Name]</a:t>
            </a:r>
          </a:p>
        </p:txBody>
      </p:sp>
    </p:spTree>
    <p:extLst>
      <p:ext uri="{BB962C8B-B14F-4D97-AF65-F5344CB8AC3E}">
        <p14:creationId xmlns:p14="http://schemas.microsoft.com/office/powerpoint/2010/main" val="758860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algn="l"/>
            <a:r>
              <a:rPr lang="en-US" dirty="0" smtClean="0"/>
              <a:t>[Characteristics 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1676400"/>
          </a:xfrm>
        </p:spPr>
        <p:txBody>
          <a:bodyPr/>
          <a:lstStyle/>
          <a:p>
            <a:r>
              <a:rPr lang="en-US" sz="2400" dirty="0" smtClean="0"/>
              <a:t>[Describe characteristics 2 </a:t>
            </a:r>
            <a:br>
              <a:rPr lang="en-US" sz="2400" dirty="0" smtClean="0"/>
            </a:br>
            <a:r>
              <a:rPr lang="en-US" sz="2400" dirty="0" smtClean="0"/>
              <a:t>(and paste exemplifying artworks)</a:t>
            </a:r>
          </a:p>
          <a:p>
            <a:r>
              <a:rPr lang="en-US" sz="2400" dirty="0" smtClean="0"/>
              <a:t>Use as many pages as needed]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62000" y="589788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2400" kern="0" dirty="0" smtClean="0"/>
              <a:t>[Principle Name]</a:t>
            </a:r>
          </a:p>
        </p:txBody>
      </p:sp>
    </p:spTree>
    <p:extLst>
      <p:ext uri="{BB962C8B-B14F-4D97-AF65-F5344CB8AC3E}">
        <p14:creationId xmlns:p14="http://schemas.microsoft.com/office/powerpoint/2010/main" val="2196100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algn="l"/>
            <a:r>
              <a:rPr lang="en-US" dirty="0" smtClean="0"/>
              <a:t>[Principle (Name) Applications]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[Your own design examples showing the usages of the principle – Use as many pages as needed. Don’t forget to describe how the artwork uses the principle.]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62000" y="589788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2400" kern="0" dirty="0" smtClean="0"/>
              <a:t>[Principle Name]</a:t>
            </a:r>
          </a:p>
        </p:txBody>
      </p:sp>
    </p:spTree>
    <p:extLst>
      <p:ext uri="{BB962C8B-B14F-4D97-AF65-F5344CB8AC3E}">
        <p14:creationId xmlns:p14="http://schemas.microsoft.com/office/powerpoint/2010/main" val="41712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667000"/>
          </a:xfrm>
        </p:spPr>
        <p:txBody>
          <a:bodyPr/>
          <a:lstStyle/>
          <a:p>
            <a:r>
              <a:rPr lang="en-US" dirty="0" smtClean="0"/>
              <a:t>[Wikipedia Title and URL</a:t>
            </a:r>
          </a:p>
          <a:p>
            <a:r>
              <a:rPr lang="en-US" dirty="0" smtClean="0"/>
              <a:t>Book Name and author</a:t>
            </a:r>
          </a:p>
          <a:p>
            <a:r>
              <a:rPr lang="en-US" dirty="0" smtClean="0"/>
              <a:t>These are just examples of references</a:t>
            </a:r>
          </a:p>
          <a:p>
            <a:r>
              <a:rPr lang="en-US" dirty="0" smtClean="0"/>
              <a:t>List all the references used in your research]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62000" y="589788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2400" kern="0" dirty="0" smtClean="0"/>
              <a:t>[Principle Name]</a:t>
            </a:r>
          </a:p>
        </p:txBody>
      </p:sp>
    </p:spTree>
    <p:extLst>
      <p:ext uri="{BB962C8B-B14F-4D97-AF65-F5344CB8AC3E}">
        <p14:creationId xmlns:p14="http://schemas.microsoft.com/office/powerpoint/2010/main" val="3055475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pPr algn="l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3048000"/>
          </a:xfrm>
        </p:spPr>
        <p:txBody>
          <a:bodyPr/>
          <a:lstStyle/>
          <a:p>
            <a:r>
              <a:rPr lang="en-US" dirty="0" smtClean="0"/>
              <a:t>[Principle highlights</a:t>
            </a:r>
          </a:p>
          <a:p>
            <a:r>
              <a:rPr lang="en-US" dirty="0"/>
              <a:t>Principle highlights</a:t>
            </a:r>
          </a:p>
          <a:p>
            <a:r>
              <a:rPr lang="en-US" dirty="0"/>
              <a:t>Principle </a:t>
            </a:r>
            <a:r>
              <a:rPr lang="en-US" dirty="0" smtClean="0"/>
              <a:t>highlights</a:t>
            </a:r>
          </a:p>
          <a:p>
            <a:r>
              <a:rPr lang="en-US" dirty="0" smtClean="0"/>
              <a:t>This is just an example of how the review should be presented]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762000" y="5897880"/>
            <a:ext cx="7848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2400" kern="0" dirty="0" smtClean="0"/>
              <a:t>[Principle Name]</a:t>
            </a:r>
          </a:p>
        </p:txBody>
      </p:sp>
    </p:spTree>
    <p:extLst>
      <p:ext uri="{BB962C8B-B14F-4D97-AF65-F5344CB8AC3E}">
        <p14:creationId xmlns:p14="http://schemas.microsoft.com/office/powerpoint/2010/main" val="259444295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Office Them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FIREBALL</Template>
  <TotalTime>63</TotalTime>
  <Words>189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FIREBALL</vt:lpstr>
      <vt:lpstr>[Principle Name]</vt:lpstr>
      <vt:lpstr>Intro to [Principle’s Name]</vt:lpstr>
      <vt:lpstr>[Characteristics 1]</vt:lpstr>
      <vt:lpstr>[Characteristics 2]</vt:lpstr>
      <vt:lpstr>[Principle (Name) Applications]</vt:lpstr>
      <vt:lpstr>References</vt:lpstr>
      <vt:lpstr>Review</vt:lpstr>
    </vt:vector>
  </TitlesOfParts>
  <Company>Westchester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Cardoso, Claudia</dc:creator>
  <cp:lastModifiedBy>RC CJ</cp:lastModifiedBy>
  <cp:revision>10</cp:revision>
  <cp:lastPrinted>1601-01-01T00:00:00Z</cp:lastPrinted>
  <dcterms:created xsi:type="dcterms:W3CDTF">2013-03-11T23:22:09Z</dcterms:created>
  <dcterms:modified xsi:type="dcterms:W3CDTF">2015-10-25T22:22:21Z</dcterms:modified>
</cp:coreProperties>
</file>